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3"/>
  </p:handoutMasterIdLst>
  <p:sldIdLst>
    <p:sldId id="298" r:id="rId2"/>
  </p:sldIdLst>
  <p:sldSz cx="9144000" cy="6858000" type="letter"/>
  <p:notesSz cx="7315200" cy="9601200"/>
  <p:defaultTextStyle>
    <a:defPPr>
      <a:defRPr lang="es-G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33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650" y="-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49" d="100"/>
          <a:sy n="49" d="100"/>
        </p:scale>
        <p:origin x="287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oordinacion Financiera" userId="4fbf5a871eb7e134" providerId="LiveId" clId="{7A7C62AE-B9F1-4516-B719-65BA4CA1FF89}"/>
    <pc:docChg chg="modSld">
      <pc:chgData name="Coordinacion Financiera" userId="4fbf5a871eb7e134" providerId="LiveId" clId="{7A7C62AE-B9F1-4516-B719-65BA4CA1FF89}" dt="2024-02-22T21:12:33.035" v="1" actId="20577"/>
      <pc:docMkLst>
        <pc:docMk/>
      </pc:docMkLst>
      <pc:sldChg chg="modSp mod">
        <pc:chgData name="Coordinacion Financiera" userId="4fbf5a871eb7e134" providerId="LiveId" clId="{7A7C62AE-B9F1-4516-B719-65BA4CA1FF89}" dt="2024-02-22T21:12:33.035" v="1" actId="20577"/>
        <pc:sldMkLst>
          <pc:docMk/>
          <pc:sldMk cId="2973655718" sldId="298"/>
        </pc:sldMkLst>
        <pc:spChg chg="mod">
          <ac:chgData name="Coordinacion Financiera" userId="4fbf5a871eb7e134" providerId="LiveId" clId="{7A7C62AE-B9F1-4516-B719-65BA4CA1FF89}" dt="2024-02-22T21:12:33.035" v="1" actId="20577"/>
          <ac:spMkLst>
            <pc:docMk/>
            <pc:sldMk cId="2973655718" sldId="298"/>
            <ac:spMk id="14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6" y="4"/>
            <a:ext cx="3169648" cy="481028"/>
          </a:xfrm>
          <a:prstGeom prst="rect">
            <a:avLst/>
          </a:prstGeom>
        </p:spPr>
        <p:txBody>
          <a:bodyPr vert="horz" lIns="91508" tIns="45755" rIns="91508" bIns="45755" rtlCol="0"/>
          <a:lstStyle>
            <a:lvl1pPr algn="l">
              <a:defRPr sz="1200"/>
            </a:lvl1pPr>
          </a:lstStyle>
          <a:p>
            <a:endParaRPr lang="es-GT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4143920" y="4"/>
            <a:ext cx="3169647" cy="481028"/>
          </a:xfrm>
          <a:prstGeom prst="rect">
            <a:avLst/>
          </a:prstGeom>
        </p:spPr>
        <p:txBody>
          <a:bodyPr vert="horz" lIns="91508" tIns="45755" rIns="91508" bIns="45755" rtlCol="0"/>
          <a:lstStyle>
            <a:lvl1pPr algn="r">
              <a:defRPr sz="1200"/>
            </a:lvl1pPr>
          </a:lstStyle>
          <a:p>
            <a:fld id="{40ED8BB3-6E08-41F9-BCB0-158E4F6B9A00}" type="datetimeFigureOut">
              <a:rPr lang="es-GT" smtClean="0"/>
              <a:t>22/02/2024</a:t>
            </a:fld>
            <a:endParaRPr lang="es-GT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6" y="9120172"/>
            <a:ext cx="3169648" cy="481028"/>
          </a:xfrm>
          <a:prstGeom prst="rect">
            <a:avLst/>
          </a:prstGeom>
        </p:spPr>
        <p:txBody>
          <a:bodyPr vert="horz" lIns="91508" tIns="45755" rIns="91508" bIns="45755" rtlCol="0" anchor="b"/>
          <a:lstStyle>
            <a:lvl1pPr algn="l">
              <a:defRPr sz="1200"/>
            </a:lvl1pPr>
          </a:lstStyle>
          <a:p>
            <a:endParaRPr lang="es-GT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4143920" y="9120172"/>
            <a:ext cx="3169647" cy="481028"/>
          </a:xfrm>
          <a:prstGeom prst="rect">
            <a:avLst/>
          </a:prstGeom>
        </p:spPr>
        <p:txBody>
          <a:bodyPr vert="horz" lIns="91508" tIns="45755" rIns="91508" bIns="45755" rtlCol="0" anchor="b"/>
          <a:lstStyle>
            <a:lvl1pPr algn="r">
              <a:defRPr sz="1200"/>
            </a:lvl1pPr>
          </a:lstStyle>
          <a:p>
            <a:fld id="{DA1CA7DE-7313-492D-84B4-8976593C0A4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1964340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22/02/2024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19869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22/02/2024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050768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22/02/2024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440534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22/02/2024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492012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22/02/2024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016042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22/02/2024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149453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22/02/2024</a:t>
            </a:fld>
            <a:endParaRPr lang="es-G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242659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22/02/2024</a:t>
            </a:fld>
            <a:endParaRPr lang="es-G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451051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22/02/2024</a:t>
            </a:fld>
            <a:endParaRPr lang="es-G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844028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22/02/2024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729795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22/02/2024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671567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68A9D7-CD2F-4833-BA2D-DCAD472C406B}" type="datetimeFigureOut">
              <a:rPr lang="es-GT" smtClean="0"/>
              <a:t>22/02/2024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648293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Conector recto 7"/>
          <p:cNvCxnSpPr/>
          <p:nvPr/>
        </p:nvCxnSpPr>
        <p:spPr>
          <a:xfrm>
            <a:off x="2191851" y="2109291"/>
            <a:ext cx="4500000" cy="0"/>
          </a:xfrm>
          <a:prstGeom prst="line">
            <a:avLst/>
          </a:prstGeom>
          <a:ln w="19050" cmpd="sng">
            <a:solidFill>
              <a:schemeClr val="bg1">
                <a:lumMod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9"/>
          <p:cNvCxnSpPr/>
          <p:nvPr/>
        </p:nvCxnSpPr>
        <p:spPr>
          <a:xfrm>
            <a:off x="2270817" y="5229072"/>
            <a:ext cx="4140000" cy="0"/>
          </a:xfrm>
          <a:prstGeom prst="line">
            <a:avLst/>
          </a:prstGeom>
          <a:ln w="19050" cmpd="sng">
            <a:solidFill>
              <a:schemeClr val="bg1">
                <a:lumMod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ítulo 1"/>
          <p:cNvSpPr txBox="1">
            <a:spLocks/>
          </p:cNvSpPr>
          <p:nvPr/>
        </p:nvSpPr>
        <p:spPr>
          <a:xfrm>
            <a:off x="1321071" y="6492327"/>
            <a:ext cx="6524211" cy="533392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GT" sz="1000" b="1" dirty="0"/>
          </a:p>
          <a:p>
            <a:r>
              <a:rPr lang="es-GT" sz="1000" b="1" dirty="0"/>
              <a:t>(Artículo 10, numeral 18, Ley de Acceso a la Información Pública)</a:t>
            </a:r>
          </a:p>
          <a:p>
            <a:r>
              <a:rPr lang="es-GT" sz="850" b="1" dirty="0"/>
              <a:t>LISTADO DE OBRAS EN EJECUCIÓN</a:t>
            </a:r>
          </a:p>
          <a:p>
            <a:r>
              <a:rPr lang="es-GT" sz="900" b="1" dirty="0"/>
              <a:t>Vigente período 2024</a:t>
            </a:r>
          </a:p>
          <a:p>
            <a:endParaRPr lang="es-GT" sz="900" b="1" dirty="0"/>
          </a:p>
        </p:txBody>
      </p:sp>
      <p:pic>
        <p:nvPicPr>
          <p:cNvPr id="15" name="Imagen 14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1771649" y="6435178"/>
            <a:ext cx="5619048" cy="25714"/>
          </a:xfrm>
          <a:prstGeom prst="rect">
            <a:avLst/>
          </a:prstGeom>
        </p:spPr>
      </p:pic>
      <p:sp>
        <p:nvSpPr>
          <p:cNvPr id="12" name="Título 1"/>
          <p:cNvSpPr>
            <a:spLocks noGrp="1"/>
          </p:cNvSpPr>
          <p:nvPr>
            <p:ph type="ctrTitle"/>
          </p:nvPr>
        </p:nvSpPr>
        <p:spPr>
          <a:xfrm>
            <a:off x="1444486" y="2115327"/>
            <a:ext cx="6241773" cy="3067409"/>
          </a:xfrm>
          <a:ln>
            <a:noFill/>
          </a:ln>
        </p:spPr>
        <p:txBody>
          <a:bodyPr>
            <a:noAutofit/>
          </a:bodyPr>
          <a:lstStyle/>
          <a:p>
            <a:br>
              <a:rPr lang="es-GT" sz="2100" dirty="0"/>
            </a:br>
            <a:r>
              <a:rPr lang="es-GT" sz="2100" dirty="0"/>
              <a:t>La Asociación Deportiva Nacional de Tiro con Armas de Caza con relación al numeral 18 del artículo 10 del Capítulo segundo, Decreto No. 57-2008                            informa:</a:t>
            </a:r>
            <a:br>
              <a:rPr lang="es-GT" sz="2100" dirty="0"/>
            </a:br>
            <a:r>
              <a:rPr lang="es-GT" sz="1200" dirty="0"/>
              <a:t> </a:t>
            </a:r>
            <a:br>
              <a:rPr lang="es-GT" sz="1200" dirty="0"/>
            </a:br>
            <a:r>
              <a:rPr lang="es-GT" sz="2100" dirty="0"/>
              <a:t>que </a:t>
            </a:r>
            <a:r>
              <a:rPr lang="es-MX" sz="2100" dirty="0"/>
              <a:t>no aplica para la Asociación en virtud de </a:t>
            </a:r>
            <a:br>
              <a:rPr lang="es-MX" sz="2100" dirty="0"/>
            </a:br>
            <a:r>
              <a:rPr lang="es-MX" sz="2100" dirty="0"/>
              <a:t>que no tiene obras en ejecución o ejecutadas total                        o parcialmente con fondos públicos,                                                   o con recursos provenientes de préstamos</a:t>
            </a:r>
            <a:br>
              <a:rPr lang="es-MX" sz="2100" dirty="0"/>
            </a:br>
            <a:r>
              <a:rPr lang="es-MX" sz="2100" dirty="0"/>
              <a:t>otorgados a cualquiera de las entidades del Estado,                         y no ha efectuado contratos de esta naturaleza.</a:t>
            </a:r>
            <a:endParaRPr lang="es-GT" sz="2100" dirty="0"/>
          </a:p>
        </p:txBody>
      </p:sp>
      <p:sp>
        <p:nvSpPr>
          <p:cNvPr id="16" name="Título 1"/>
          <p:cNvSpPr txBox="1">
            <a:spLocks/>
          </p:cNvSpPr>
          <p:nvPr/>
        </p:nvSpPr>
        <p:spPr>
          <a:xfrm>
            <a:off x="2976665" y="726246"/>
            <a:ext cx="5561015" cy="23726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br>
              <a:rPr lang="es-GT" sz="1300" b="1" dirty="0"/>
            </a:br>
            <a:br>
              <a:rPr lang="es-GT" sz="1300" b="1" dirty="0"/>
            </a:br>
            <a:br>
              <a:rPr lang="es-GT" sz="1300" b="1" dirty="0"/>
            </a:br>
            <a:r>
              <a:rPr lang="es-GT" sz="1300" b="1" dirty="0"/>
              <a:t>Asociación Deportiva Nacional de Tiro con Armas de Caza</a:t>
            </a:r>
          </a:p>
        </p:txBody>
      </p:sp>
      <p:pic>
        <p:nvPicPr>
          <p:cNvPr id="17" name="Imagen 16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2540449" y="713389"/>
            <a:ext cx="5940000" cy="25714"/>
          </a:xfrm>
          <a:prstGeom prst="rect">
            <a:avLst/>
          </a:prstGeom>
        </p:spPr>
      </p:pic>
      <p:pic>
        <p:nvPicPr>
          <p:cNvPr id="18" name="Imagen 1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829" y="-45387"/>
            <a:ext cx="1587671" cy="1200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365571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3138</TotalTime>
  <Words>117</Words>
  <Application>Microsoft Office PowerPoint</Application>
  <PresentationFormat>Carta (216 x 279 mm)</PresentationFormat>
  <Paragraphs>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 La Asociación Deportiva Nacional de Tiro con Armas de Caza con relación al numeral 18 del artículo 10 del Capítulo segundo, Decreto No. 57-2008                            informa:   que no aplica para la Asociación en virtud de  que no tiene obras en ejecución o ejecutadas total                        o parcialmente con fondos públicos,                                                   o con recursos provenientes de préstamos otorgados a cualquiera de las entidades del Estado,                         y no ha efectuado contratos de esta naturaleza.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Vivi</dc:creator>
  <cp:lastModifiedBy>Coordinacion Financiera</cp:lastModifiedBy>
  <cp:revision>212</cp:revision>
  <cp:lastPrinted>2020-02-24T22:20:20Z</cp:lastPrinted>
  <dcterms:created xsi:type="dcterms:W3CDTF">2017-06-09T21:20:02Z</dcterms:created>
  <dcterms:modified xsi:type="dcterms:W3CDTF">2024-02-22T21:12:36Z</dcterms:modified>
</cp:coreProperties>
</file>